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EB9AC-6309-1A44-8AF5-46B8781B83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3CC155-9653-3E44-86B7-76CA2F463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CC297-80C5-1D45-8388-F8911A45E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5A3C-A5CB-A84D-AB48-511B4AE74042}" type="datetimeFigureOut">
              <a:rPr lang="en-US" smtClean="0"/>
              <a:t>5/19/20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CC953-B751-5147-8047-5B1E082C6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CE086-06E3-E843-A03A-C3854F890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AB99-1636-E94B-8215-3C8CE0D2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6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BE3AC-F46F-0442-87C7-44CDD5406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760B8C-7E45-174B-918B-D8D3F17246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55117A-398D-4C40-8DD7-CA76879C8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5A3C-A5CB-A84D-AB48-511B4AE74042}" type="datetimeFigureOut">
              <a:rPr lang="en-US" smtClean="0"/>
              <a:t>5/19/20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D4BC2C-B570-B24D-8765-736AC40AC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4C463-AD98-C849-AF06-30AB85A7E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AB99-1636-E94B-8215-3C8CE0D2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11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36DD83-F868-2D4B-A9C0-8CCAD16FB4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485A9B-A90C-494B-AD2D-98F6BF0840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5CE29-71CB-0842-9DD2-D97AA4369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5A3C-A5CB-A84D-AB48-511B4AE74042}" type="datetimeFigureOut">
              <a:rPr lang="en-US" smtClean="0"/>
              <a:t>5/19/20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0DB58-D889-0049-BE26-26FD744A6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12C8F-B51B-9C4A-84CA-58AD617D3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AB99-1636-E94B-8215-3C8CE0D2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25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D379D-BFBF-F14B-B539-475F77090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F5EEC-F594-3144-99ED-B8AA8A538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E6FE8-8865-CD47-B864-0ED6CAE8D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5A3C-A5CB-A84D-AB48-511B4AE74042}" type="datetimeFigureOut">
              <a:rPr lang="en-US" smtClean="0"/>
              <a:t>5/19/20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F46B7-74E5-754C-981D-89E82A24F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89F90-5CE4-D048-9492-5C94D9571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AB99-1636-E94B-8215-3C8CE0D2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65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D97BD-96AF-7942-B9B2-EB307F4F1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D5874A-FC6B-A340-A48A-A30D2E813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DCC43-5845-FF42-A158-4AA9E65C5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5A3C-A5CB-A84D-AB48-511B4AE74042}" type="datetimeFigureOut">
              <a:rPr lang="en-US" smtClean="0"/>
              <a:t>5/19/20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DF78B-56BF-D643-9814-C3E4414F5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CDAD16-946B-664E-81CC-05046D6B4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AB99-1636-E94B-8215-3C8CE0D2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19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8EE64-36D4-CA47-AA94-F88E61F03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7098D-127B-1C45-97DF-0EA0635568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6E590A-DFD5-1949-B2B4-FAA07D2E32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CB8D23-5BB3-2A45-BF93-6281EB0E3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5A3C-A5CB-A84D-AB48-511B4AE74042}" type="datetimeFigureOut">
              <a:rPr lang="en-US" smtClean="0"/>
              <a:t>5/19/20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DC9804-406C-EC4A-9A9D-0010E983A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1FB570-4D1A-944D-BDBA-06A26AF8F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AB99-1636-E94B-8215-3C8CE0D2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527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261F4-649C-CF48-B178-D2BBD3663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555449-CEA9-6A4C-B37F-0D06E0E0F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64DE58-1BF0-B149-9170-1E8501CE50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EE8CF6-DD51-9144-88EF-32788AA3F2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B7CB3-23AC-AD4A-A124-46EC2099B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B61B71-B9D3-C649-ABA7-033F3CEF3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5A3C-A5CB-A84D-AB48-511B4AE74042}" type="datetimeFigureOut">
              <a:rPr lang="en-US" smtClean="0"/>
              <a:t>5/19/20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61AC86-B83E-F842-A5DB-AE28A3BD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4A58A9-1953-DE42-8F0B-DD6ED8A33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AB99-1636-E94B-8215-3C8CE0D2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73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C9AAE-6C37-6846-BD7C-16BC1C11C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F4E4DA-87B5-B244-8AEE-0E2F75F18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5A3C-A5CB-A84D-AB48-511B4AE74042}" type="datetimeFigureOut">
              <a:rPr lang="en-US" smtClean="0"/>
              <a:t>5/19/20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2A16FF-19EE-9041-B22C-2EAD96C81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BBAFCB-3EAB-4741-BF42-7B3155D8D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AB99-1636-E94B-8215-3C8CE0D2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87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4B7B67-ADEB-9E4D-AD1A-22015B0BD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5A3C-A5CB-A84D-AB48-511B4AE74042}" type="datetimeFigureOut">
              <a:rPr lang="en-US" smtClean="0"/>
              <a:t>5/19/20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E94DF0-FEB9-4047-8C9E-14B64E0C7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79F1BA-A309-114D-8B07-779D38DC0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AB99-1636-E94B-8215-3C8CE0D2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1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023EE-1F55-1A47-A77B-FB5005E84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11143-6361-8C40-B40B-26E9ECBBB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4DCB14-ECA4-8642-A90A-FD0F610BE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F6EE33-EC18-9648-B878-7C972D0C7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5A3C-A5CB-A84D-AB48-511B4AE74042}" type="datetimeFigureOut">
              <a:rPr lang="en-US" smtClean="0"/>
              <a:t>5/19/20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4BE81C-92C8-5D4D-8F16-63DB7DFB5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C05E7-3A76-0641-B995-4A2D6C965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AB99-1636-E94B-8215-3C8CE0D2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1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54FD1-220C-054D-B153-AE58D06F4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9F1EDA-1614-7E41-8201-57C6C03178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C2E640-35AA-5F46-99A6-DE1D33F99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2DD75A-D53F-AF44-ABD2-C37E995D9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25A3C-A5CB-A84D-AB48-511B4AE74042}" type="datetimeFigureOut">
              <a:rPr lang="en-US" smtClean="0"/>
              <a:t>5/19/20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E81B0A-7602-824C-9259-05948CEB8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9F954-EE9E-8048-A8E6-62EEE0776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AB99-1636-E94B-8215-3C8CE0D2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08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F9736B-06AA-6F4E-BC52-99B141185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CEDDF-3C07-F54F-8F46-2A113ED6B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EA1BA-28BF-AA4D-BE32-F09F81BA49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25A3C-A5CB-A84D-AB48-511B4AE74042}" type="datetimeFigureOut">
              <a:rPr lang="en-US" smtClean="0"/>
              <a:t>5/19/20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C56BA-49CC-6242-B8C4-821267A28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2E59C-479E-4D43-85BA-8585ADAE7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9AB99-1636-E94B-8215-3C8CE0D21C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257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Q2UKw8tFYyY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C2C86-E99A-D148-B271-CA43401EE2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FFD91D-6373-A241-9229-8C5F73043D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descr="Guided Meditation &quot;5 Minutes Off&quot; by PeacefulPause.com">
            <a:hlinkClick r:id="" action="ppaction://media"/>
            <a:extLst>
              <a:ext uri="{FF2B5EF4-FFF2-40B4-BE49-F238E27FC236}">
                <a16:creationId xmlns:a16="http://schemas.microsoft.com/office/drawing/2014/main" id="{8606704F-890F-4B4F-937F-3E1FE8C2E86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73996" y="698643"/>
            <a:ext cx="9287838" cy="4914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6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2020-05-19T12:33:53Z</dcterms:created>
  <dcterms:modified xsi:type="dcterms:W3CDTF">2020-05-19T12:35:22Z</dcterms:modified>
</cp:coreProperties>
</file>