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B9AC-6309-1A44-8AF5-46B8781B8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C155-9653-3E44-86B7-76CA2F463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C297-80C5-1D45-8388-F8911A45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CC953-B751-5147-8047-5B1E082C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CE086-06E3-E843-A03A-C3854F89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E3AC-F46F-0442-87C7-44CDD540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60B8C-7E45-174B-918B-D8D3F1724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117A-398D-4C40-8DD7-CA76879C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BC2C-B570-B24D-8765-736AC40A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4C463-AD98-C849-AF06-30AB85A7E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1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6DD83-F868-2D4B-A9C0-8CCAD16FB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85A9B-A90C-494B-AD2D-98F6BF084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CE29-71CB-0842-9DD2-D97AA436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0DB58-D889-0049-BE26-26FD744A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12C8F-B51B-9C4A-84CA-58AD617D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379D-BFBF-F14B-B539-475F77090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5EEC-F594-3144-99ED-B8AA8A538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6FE8-8865-CD47-B864-0ED6CAE8D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F46B7-74E5-754C-981D-89E82A24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9F90-5CE4-D048-9492-5C94D957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97BD-96AF-7942-B9B2-EB307F4F1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5874A-FC6B-A340-A48A-A30D2E813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DCC43-5845-FF42-A158-4AA9E65C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DF78B-56BF-D643-9814-C3E4414F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DAD16-946B-664E-81CC-05046D6B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EE64-36D4-CA47-AA94-F88E61F0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098D-127B-1C45-97DF-0EA063556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E590A-DFD5-1949-B2B4-FAA07D2E3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B8D23-5BB3-2A45-BF93-6281EB0E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C9804-406C-EC4A-9A9D-0010E983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FB570-4D1A-944D-BDBA-06A26AF8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2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61F4-649C-CF48-B178-D2BBD366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55449-CEA9-6A4C-B37F-0D06E0E0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4DE58-1BF0-B149-9170-1E8501CE5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E8CF6-DD51-9144-88EF-32788AA3F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B7CB3-23AC-AD4A-A124-46EC2099B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61B71-B9D3-C649-ABA7-033F3CEF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61AC86-B83E-F842-A5DB-AE28A3BD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A58A9-1953-DE42-8F0B-DD6ED8A3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7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C9AAE-6C37-6846-BD7C-16BC1C11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F4E4DA-87B5-B244-8AEE-0E2F75F1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A16FF-19EE-9041-B22C-2EAD96C8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BAFCB-3EAB-4741-BF42-7B3155D8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8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B7B67-ADEB-9E4D-AD1A-22015B0B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94DF0-FEB9-4047-8C9E-14B64E0C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9F1BA-A309-114D-8B07-779D38DC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1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23EE-1F55-1A47-A77B-FB5005E8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11143-6361-8C40-B40B-26E9ECBBB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DCB14-ECA4-8642-A90A-FD0F610BE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6EE33-EC18-9648-B878-7C972D0C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BE81C-92C8-5D4D-8F16-63DB7D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C05E7-3A76-0641-B995-4A2D6C96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4FD1-220C-054D-B153-AE58D06F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9F1EDA-1614-7E41-8201-57C6C03178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2E640-35AA-5F46-99A6-DE1D33F99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DD75A-D53F-AF44-ABD2-C37E995D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81B0A-7602-824C-9259-05948CEB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9F954-EE9E-8048-A8E6-62EEE07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8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F9736B-06AA-6F4E-BC52-99B141185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CEDDF-3C07-F54F-8F46-2A113ED6B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EA1BA-28BF-AA4D-BE32-F09F81BA4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25A3C-A5CB-A84D-AB48-511B4AE74042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C56BA-49CC-6242-B8C4-821267A28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2E59C-479E-4D43-85BA-8585ADAE7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AB99-1636-E94B-8215-3C8CE0D2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5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Q2UKw8tFYy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2C86-E99A-D148-B271-CA43401EE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FD91D-6373-A241-9229-8C5F73043D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descr="Guided Meditation &quot;5 Minutes Off&quot; by PeacefulPause.com">
            <a:hlinkClick r:id="" action="ppaction://media"/>
            <a:extLst>
              <a:ext uri="{FF2B5EF4-FFF2-40B4-BE49-F238E27FC236}">
                <a16:creationId xmlns:a16="http://schemas.microsoft.com/office/drawing/2014/main" id="{8606704F-890F-4B4F-937F-3E1FE8C2E86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73996" y="698643"/>
            <a:ext cx="9287838" cy="491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2020-05-19T12:33:53Z</dcterms:created>
  <dcterms:modified xsi:type="dcterms:W3CDTF">2020-05-19T12:35:22Z</dcterms:modified>
</cp:coreProperties>
</file>